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aveSubsetFonts="1" autoCompressPictures="0">
  <p:sldMasterIdLst>
    <p:sldMasterId id="2147483672" r:id="rId1"/>
  </p:sldMasterIdLst>
  <p:notesMasterIdLst>
    <p:notesMasterId r:id="rId8"/>
  </p:notesMasterIdLst>
  <p:sldIdLst>
    <p:sldId id="257" r:id="rId2"/>
    <p:sldId id="263" r:id="rId3"/>
    <p:sldId id="256" r:id="rId4"/>
    <p:sldId id="264" r:id="rId5"/>
    <p:sldId id="265" r:id="rId6"/>
    <p:sldId id="259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A362B"/>
    <a:srgbClr val="144C9F"/>
    <a:srgbClr val="1D2C55"/>
    <a:srgbClr val="F8F8F8"/>
    <a:srgbClr val="EA6141"/>
    <a:srgbClr val="3F9B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649"/>
    <p:restoredTop sz="94831"/>
  </p:normalViewPr>
  <p:slideViewPr>
    <p:cSldViewPr snapToGrid="0">
      <p:cViewPr varScale="1">
        <p:scale>
          <a:sx n="107" d="100"/>
          <a:sy n="107" d="100"/>
        </p:scale>
        <p:origin x="105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6EAFAA-9FD5-7F42-B0E5-F18DF9CC7E90}" type="datetimeFigureOut">
              <a:rPr kumimoji="1" lang="ko-KR" altLang="en-US" smtClean="0"/>
              <a:t>2025-06-27</a:t>
            </a:fld>
            <a:endParaRPr kumimoji="1"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ko-KR" altLang="en-US"/>
              <a:t>마스터 텍스트 스타일을 편집하려면 클릭</a:t>
            </a:r>
          </a:p>
          <a:p>
            <a:pPr lvl="1"/>
            <a:r>
              <a:rPr kumimoji="1" lang="ko-KR" altLang="en-US"/>
              <a:t>두 번째 수준</a:t>
            </a:r>
          </a:p>
          <a:p>
            <a:pPr lvl="2"/>
            <a:r>
              <a:rPr kumimoji="1" lang="ko-KR" altLang="en-US"/>
              <a:t>세 번째 수준</a:t>
            </a:r>
          </a:p>
          <a:p>
            <a:pPr lvl="3"/>
            <a:r>
              <a:rPr kumimoji="1" lang="ko-KR" altLang="en-US"/>
              <a:t>네 번째 수준</a:t>
            </a:r>
          </a:p>
          <a:p>
            <a:pPr lvl="4"/>
            <a:r>
              <a:rPr kumimoji="1"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FDB720-F3A1-3E40-9BFE-A757799178D8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31575484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265F7CA-8E8D-D232-B020-353E3FEF999E}"/>
              </a:ext>
            </a:extLst>
          </p:cNvPr>
          <p:cNvSpPr txBox="1"/>
          <p:nvPr userDrawn="1"/>
        </p:nvSpPr>
        <p:spPr>
          <a:xfrm>
            <a:off x="5932333" y="6531250"/>
            <a:ext cx="32733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algn="r">
              <a:defRPr kumimoji="1" sz="90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1D2C55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</a:lstStyle>
          <a:p>
            <a:pPr lvl="0"/>
            <a:fld id="{5BDD64BC-E2DE-A740-95CE-0C2593FCE383}" type="slidenum">
              <a:rPr lang="ko-KR" altLang="en-US" smtClean="0">
                <a:latin typeface="Pretendard Light" panose="02000403000000020004" pitchFamily="50" charset="-127"/>
                <a:ea typeface="Pretendard Light" panose="02000403000000020004" pitchFamily="50" charset="-127"/>
                <a:cs typeface="Pretendard Light" panose="02000403000000020004" pitchFamily="50" charset="-127"/>
              </a:rPr>
              <a:pPr lvl="0"/>
              <a:t>‹#›</a:t>
            </a:fld>
            <a:endParaRPr lang="ko-KR" altLang="en-US" dirty="0">
              <a:latin typeface="Pretendard Light" panose="02000403000000020004" pitchFamily="50" charset="-127"/>
              <a:ea typeface="Pretendard Light" panose="02000403000000020004" pitchFamily="50" charset="-127"/>
              <a:cs typeface="Pretendard Light" panose="02000403000000020004" pitchFamily="50" charset="-127"/>
            </a:endParaRPr>
          </a:p>
        </p:txBody>
      </p:sp>
      <p:cxnSp>
        <p:nvCxnSpPr>
          <p:cNvPr id="9" name="직선 연결선[R] 8">
            <a:extLst>
              <a:ext uri="{FF2B5EF4-FFF2-40B4-BE49-F238E27FC236}">
                <a16:creationId xmlns:a16="http://schemas.microsoft.com/office/drawing/2014/main" id="{6F11DE9E-8E4E-6FE7-2F50-73A123A05E32}"/>
              </a:ext>
            </a:extLst>
          </p:cNvPr>
          <p:cNvCxnSpPr>
            <a:cxnSpLocks/>
          </p:cNvCxnSpPr>
          <p:nvPr userDrawn="1"/>
        </p:nvCxnSpPr>
        <p:spPr>
          <a:xfrm>
            <a:off x="317626" y="949012"/>
            <a:ext cx="11556749" cy="7144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6" name="텍스트 개체 틀 5">
            <a:extLst>
              <a:ext uri="{FF2B5EF4-FFF2-40B4-BE49-F238E27FC236}">
                <a16:creationId xmlns:a16="http://schemas.microsoft.com/office/drawing/2014/main" id="{E94BF5FA-40FF-10E6-C22E-EF8D1DF3189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17626" y="444878"/>
            <a:ext cx="11556749" cy="480131"/>
          </a:xfrm>
          <a:noFill/>
        </p:spPr>
        <p:txBody>
          <a:bodyPr wrap="square" rtlCol="0">
            <a:spAutoFit/>
          </a:bodyPr>
          <a:lstStyle>
            <a:lvl1pPr marL="0" indent="0">
              <a:buNone/>
              <a:defRPr kumimoji="1" lang="ko-KR" altLang="en-US" smtClean="0">
                <a:solidFill>
                  <a:schemeClr val="tx1">
                    <a:lumMod val="85000"/>
                    <a:lumOff val="15000"/>
                  </a:schemeClr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  <a:lvl2pPr>
              <a:defRPr lang="ko-KR" altLang="en-US" sz="1800" smtClean="0"/>
            </a:lvl2pPr>
            <a:lvl3pPr>
              <a:defRPr lang="ko-KR" altLang="en-US" sz="1800" smtClean="0"/>
            </a:lvl3pPr>
            <a:lvl4pPr>
              <a:defRPr lang="ko-KR" altLang="en-US" smtClean="0"/>
            </a:lvl4pPr>
            <a:lvl5pPr>
              <a:defRPr lang="ko-KR" altLang="en-US"/>
            </a:lvl5pPr>
          </a:lstStyle>
          <a:p>
            <a:pPr marL="0" lvl="0" defTabSz="457200" latinLnBrk="0"/>
            <a:r>
              <a:rPr lang="ko-KR" altLang="en-US" dirty="0"/>
              <a:t>마스터 텍스트 스타일을 편집하려면 클릭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D30B075A-1B52-7356-5D66-B434DBA3B385}"/>
              </a:ext>
            </a:extLst>
          </p:cNvPr>
          <p:cNvSpPr/>
          <p:nvPr userDrawn="1"/>
        </p:nvSpPr>
        <p:spPr>
          <a:xfrm>
            <a:off x="0" y="0"/>
            <a:ext cx="12192000" cy="299450"/>
          </a:xfrm>
          <a:prstGeom prst="rect">
            <a:avLst/>
          </a:prstGeom>
          <a:gradFill>
            <a:gsLst>
              <a:gs pos="0">
                <a:schemeClr val="bg1">
                  <a:lumMod val="95000"/>
                </a:schemeClr>
              </a:gs>
              <a:gs pos="100000">
                <a:schemeClr val="bg2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F39E81D-665E-4DFA-4894-BC601054B3EC}"/>
              </a:ext>
            </a:extLst>
          </p:cNvPr>
          <p:cNvSpPr txBox="1"/>
          <p:nvPr userDrawn="1"/>
        </p:nvSpPr>
        <p:spPr>
          <a:xfrm>
            <a:off x="10040278" y="68619"/>
            <a:ext cx="199285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kumimoji="1" lang="en-US" altLang="ko-KR" sz="900" dirty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1D2C55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2025</a:t>
            </a:r>
            <a:r>
              <a:rPr kumimoji="1" lang="ko-KR" altLang="en-US" sz="900" dirty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 </a:t>
            </a:r>
            <a:r>
              <a:rPr kumimoji="1" lang="ko-KR" altLang="en-US" sz="900" dirty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144C9F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서울 데이터 허브 </a:t>
            </a:r>
            <a:r>
              <a:rPr kumimoji="1" lang="ko-KR" altLang="en-US" sz="900" dirty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1D2C55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시각화 경진대회</a:t>
            </a:r>
          </a:p>
        </p:txBody>
      </p:sp>
      <p:sp>
        <p:nvSpPr>
          <p:cNvPr id="17" name="사각형: 둥근 위쪽 모서리 16">
            <a:extLst>
              <a:ext uri="{FF2B5EF4-FFF2-40B4-BE49-F238E27FC236}">
                <a16:creationId xmlns:a16="http://schemas.microsoft.com/office/drawing/2014/main" id="{5CF3152B-A965-6CBF-67A2-E9FF626776ED}"/>
              </a:ext>
            </a:extLst>
          </p:cNvPr>
          <p:cNvSpPr/>
          <p:nvPr userDrawn="1"/>
        </p:nvSpPr>
        <p:spPr>
          <a:xfrm rot="5400000">
            <a:off x="-187773" y="601505"/>
            <a:ext cx="511278" cy="135730"/>
          </a:xfrm>
          <a:prstGeom prst="round2SameRect">
            <a:avLst>
              <a:gd name="adj1" fmla="val 32949"/>
              <a:gd name="adj2" fmla="val 0"/>
            </a:avLst>
          </a:prstGeom>
          <a:solidFill>
            <a:srgbClr val="144C9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099935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간지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D530BDC-853A-73BC-69DD-A1D48CCA035C}"/>
              </a:ext>
            </a:extLst>
          </p:cNvPr>
          <p:cNvSpPr txBox="1"/>
          <p:nvPr userDrawn="1"/>
        </p:nvSpPr>
        <p:spPr>
          <a:xfrm>
            <a:off x="1092354" y="266633"/>
            <a:ext cx="184731" cy="3436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kumimoji="1" lang="ko-KR" altLang="en-US" sz="1633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A07839E-C018-BD35-8CA9-86F396D5F4D1}"/>
              </a:ext>
            </a:extLst>
          </p:cNvPr>
          <p:cNvSpPr txBox="1"/>
          <p:nvPr userDrawn="1"/>
        </p:nvSpPr>
        <p:spPr>
          <a:xfrm>
            <a:off x="4191474" y="240921"/>
            <a:ext cx="38090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ko-KR" sz="1800" dirty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1D2C55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2025</a:t>
            </a:r>
            <a:r>
              <a:rPr kumimoji="1" lang="ko-KR" altLang="en-US" sz="1800" dirty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 </a:t>
            </a:r>
            <a:r>
              <a:rPr kumimoji="1" lang="ko-KR" altLang="en-US" sz="1800" dirty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144C9F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서울 데이터 허브 </a:t>
            </a:r>
            <a:r>
              <a:rPr kumimoji="1" lang="ko-KR" altLang="en-US" sz="1800" dirty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1D2C55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시각화 경진대회</a:t>
            </a:r>
          </a:p>
        </p:txBody>
      </p:sp>
    </p:spTree>
    <p:extLst>
      <p:ext uri="{BB962C8B-B14F-4D97-AF65-F5344CB8AC3E}">
        <p14:creationId xmlns:p14="http://schemas.microsoft.com/office/powerpoint/2010/main" val="26763368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간지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D530BDC-853A-73BC-69DD-A1D48CCA035C}"/>
              </a:ext>
            </a:extLst>
          </p:cNvPr>
          <p:cNvSpPr txBox="1"/>
          <p:nvPr userDrawn="1"/>
        </p:nvSpPr>
        <p:spPr>
          <a:xfrm>
            <a:off x="1092354" y="266633"/>
            <a:ext cx="184731" cy="3436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kumimoji="1" lang="ko-KR" altLang="en-US" sz="1633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A07839E-C018-BD35-8CA9-86F396D5F4D1}"/>
              </a:ext>
            </a:extLst>
          </p:cNvPr>
          <p:cNvSpPr txBox="1"/>
          <p:nvPr userDrawn="1"/>
        </p:nvSpPr>
        <p:spPr>
          <a:xfrm>
            <a:off x="171735" y="6506363"/>
            <a:ext cx="38090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kumimoji="1" lang="en-US" altLang="ko-KR" sz="1000" dirty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1D2C55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2025</a:t>
            </a:r>
            <a:r>
              <a:rPr kumimoji="1" lang="ko-KR" altLang="en-US" sz="1000" dirty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 </a:t>
            </a:r>
            <a:r>
              <a:rPr kumimoji="1" lang="ko-KR" altLang="en-US" sz="1000" dirty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144C9F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서울 데이터 허브 </a:t>
            </a:r>
            <a:r>
              <a:rPr kumimoji="1" lang="ko-KR" altLang="en-US" sz="1000" dirty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1D2C55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rPr>
              <a:t>시각화 경진대회</a:t>
            </a:r>
          </a:p>
        </p:txBody>
      </p:sp>
    </p:spTree>
    <p:extLst>
      <p:ext uri="{BB962C8B-B14F-4D97-AF65-F5344CB8AC3E}">
        <p14:creationId xmlns:p14="http://schemas.microsoft.com/office/powerpoint/2010/main" val="39530475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71997-2AEE-264C-8756-027EAC70698E}" type="datetime1">
              <a:rPr kumimoji="1" lang="ko-KR" altLang="en-US" smtClean="0"/>
              <a:t>2025-06-27</a:t>
            </a:fld>
            <a:endParaRPr kumimoji="1"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573A9-34A2-BF4B-965C-42540BD34D5E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31395810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9E7D3-9696-2544-8903-90951CCA5255}" type="datetime1">
              <a:rPr kumimoji="1" lang="ko-KR" altLang="en-US" smtClean="0"/>
              <a:t>2025-06-27</a:t>
            </a:fld>
            <a:endParaRPr kumimoji="1"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573A9-34A2-BF4B-965C-42540BD34D5E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19535995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27B09E-2F44-CC4A-83D1-DF0E0E9AB306}" type="datetime1">
              <a:rPr kumimoji="1" lang="ko-KR" altLang="en-US" smtClean="0"/>
              <a:t>2025-06-27</a:t>
            </a:fld>
            <a:endParaRPr kumimoji="1"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573A9-34A2-BF4B-965C-42540BD34D5E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33985541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9024D5-0041-7642-9EA5-F9CD52D32BFF}" type="datetime1">
              <a:rPr kumimoji="1" lang="ko-KR" altLang="en-US" smtClean="0"/>
              <a:t>2025-06-27</a:t>
            </a:fld>
            <a:endParaRPr kumimoji="1"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573A9-34A2-BF4B-965C-42540BD34D5E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7447938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88BE25-C643-BC40-912B-5304EE7C4F87}" type="datetime1">
              <a:rPr kumimoji="1" lang="ko-KR" altLang="en-US" smtClean="0"/>
              <a:t>2025-06-27</a:t>
            </a:fld>
            <a:endParaRPr kumimoji="1"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573A9-34A2-BF4B-965C-42540BD34D5E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1822962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6ED29-09AC-A749-9742-6FA9D4B1B1D8}" type="datetime1">
              <a:rPr kumimoji="1" lang="ko-KR" altLang="en-US" smtClean="0"/>
              <a:t>2025-06-27</a:t>
            </a:fld>
            <a:endParaRPr kumimoji="1"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573A9-34A2-BF4B-965C-42540BD34D5E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17932725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C1392-80D3-8D41-B8E3-40788FF3B017}" type="datetime1">
              <a:rPr kumimoji="1" lang="ko-KR" altLang="en-US" smtClean="0"/>
              <a:t>2025-06-27</a:t>
            </a:fld>
            <a:endParaRPr kumimoji="1"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573A9-34A2-BF4B-965C-42540BD34D5E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31270906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84A7FD-D4F6-2045-A80C-2CFA83F246BA}" type="datetime1">
              <a:rPr kumimoji="1" lang="ko-KR" altLang="en-US" smtClean="0"/>
              <a:t>2025-06-27</a:t>
            </a:fld>
            <a:endParaRPr kumimoji="1"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573A9-34A2-BF4B-965C-42540BD34D5E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98614440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FEAB0-E5CA-3A43-9E76-90E5B634A4FA}" type="datetime1">
              <a:rPr kumimoji="1" lang="ko-KR" altLang="en-US" smtClean="0"/>
              <a:t>2025-06-27</a:t>
            </a:fld>
            <a:endParaRPr kumimoji="1"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573A9-34A2-BF4B-965C-42540BD34D5E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15098800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6DB3F1-9005-E24B-82CF-E2513BF25ECF}" type="datetime1">
              <a:rPr kumimoji="1" lang="ko-KR" altLang="en-US" smtClean="0"/>
              <a:t>2025-06-27</a:t>
            </a:fld>
            <a:endParaRPr kumimoji="1"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573A9-34A2-BF4B-965C-42540BD34D5E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33975757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  <a:alpha val="5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4F64078-AC6C-9E41-B5D7-BB7D9F7CA4F6}" type="datetime1">
              <a:rPr kumimoji="1" lang="ko-KR" altLang="en-US" smtClean="0"/>
              <a:t>2025-06-27</a:t>
            </a:fld>
            <a:endParaRPr kumimoji="1"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kumimoji="1"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45573A9-34A2-BF4B-965C-42540BD34D5E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7671580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85" r:id="rId2"/>
    <p:sldLayoutId id="2147483686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  <p:sldLayoutId id="2147483682" r:id="rId12"/>
    <p:sldLayoutId id="2147483683" r:id="rId13"/>
  </p:sldLayoutIdLst>
  <p:hf hdr="0" ft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data.seoul.go.kr/bsp/wgs/contest25.do" TargetMode="External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1B223F-AFE2-0990-FA67-221E36DAF7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88A8FC6A-3F59-3A69-365F-010A495BD028}"/>
              </a:ext>
            </a:extLst>
          </p:cNvPr>
          <p:cNvSpPr txBox="1"/>
          <p:nvPr/>
        </p:nvSpPr>
        <p:spPr>
          <a:xfrm>
            <a:off x="443289" y="1197821"/>
            <a:ext cx="5652711" cy="4991624"/>
          </a:xfrm>
          <a:prstGeom prst="rect">
            <a:avLst/>
          </a:prstGeom>
          <a:noFill/>
        </p:spPr>
        <p:txBody>
          <a:bodyPr wrap="square" bIns="46800" rtlCol="0" anchor="ctr" anchorCtr="0">
            <a:spAutoFit/>
          </a:bodyPr>
          <a:lstStyle/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kumimoji="1" lang="ko-KR" altLang="en-US" sz="1600" dirty="0">
                <a:latin typeface="+mn-ea"/>
              </a:rPr>
              <a:t>분량</a:t>
            </a:r>
            <a:r>
              <a:rPr kumimoji="1" lang="en-US" altLang="ko-KR" sz="1600" dirty="0">
                <a:latin typeface="+mn-ea"/>
              </a:rPr>
              <a:t>:</a:t>
            </a:r>
            <a:r>
              <a:rPr kumimoji="1" lang="ko-KR" altLang="en-US" sz="1600" dirty="0">
                <a:latin typeface="+mn-ea"/>
              </a:rPr>
              <a:t> 발표 시간 </a:t>
            </a:r>
            <a:r>
              <a:rPr kumimoji="1" lang="en-US" altLang="ko-KR" sz="1600" dirty="0">
                <a:latin typeface="+mn-ea"/>
              </a:rPr>
              <a:t>15</a:t>
            </a:r>
            <a:r>
              <a:rPr kumimoji="1" lang="ko-KR" altLang="en-US" sz="1600" dirty="0">
                <a:latin typeface="+mn-ea"/>
              </a:rPr>
              <a:t>분</a:t>
            </a:r>
            <a:r>
              <a:rPr kumimoji="1" lang="en-US" altLang="ko-KR" sz="1600" dirty="0">
                <a:latin typeface="+mn-ea"/>
              </a:rPr>
              <a:t>,</a:t>
            </a:r>
            <a:r>
              <a:rPr kumimoji="1" lang="ko-KR" altLang="en-US" sz="1600" dirty="0">
                <a:latin typeface="+mn-ea"/>
              </a:rPr>
              <a:t> </a:t>
            </a:r>
            <a:r>
              <a:rPr kumimoji="1" lang="en-US" altLang="ko-KR" sz="1600" dirty="0">
                <a:latin typeface="+mn-ea"/>
              </a:rPr>
              <a:t>PPT</a:t>
            </a:r>
            <a:r>
              <a:rPr kumimoji="1" lang="ko-KR" altLang="en-US" sz="1600" dirty="0">
                <a:latin typeface="+mn-ea"/>
              </a:rPr>
              <a:t> 장수 제한 없음</a:t>
            </a:r>
            <a:endParaRPr kumimoji="1" lang="en-US" altLang="ko-KR" sz="1600" dirty="0">
              <a:latin typeface="+mn-ea"/>
            </a:endParaRP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kumimoji="1" lang="ko-KR" altLang="en-US" sz="1600" b="1" dirty="0">
                <a:latin typeface="+mn-ea"/>
              </a:rPr>
              <a:t>필수 포함 내용</a:t>
            </a:r>
            <a:endParaRPr kumimoji="1" lang="en-US" altLang="ko-KR" sz="1600" b="1" dirty="0">
              <a:latin typeface="+mn-ea"/>
            </a:endParaRPr>
          </a:p>
          <a:p>
            <a:pPr marL="800100" lvl="1" indent="-342900">
              <a:lnSpc>
                <a:spcPct val="150000"/>
              </a:lnSpc>
              <a:buFont typeface="+mj-lt"/>
              <a:buAutoNum type="arabicParenR"/>
            </a:pPr>
            <a:r>
              <a:rPr kumimoji="1" lang="ko-KR" altLang="en-US" sz="1400" dirty="0">
                <a:latin typeface="+mn-ea"/>
              </a:rPr>
              <a:t>발표자</a:t>
            </a:r>
            <a:r>
              <a:rPr kumimoji="1" lang="en-US" altLang="ko-KR" sz="1400" dirty="0">
                <a:latin typeface="+mn-ea"/>
              </a:rPr>
              <a:t>(</a:t>
            </a:r>
            <a:r>
              <a:rPr kumimoji="1" lang="ko-KR" altLang="en-US" sz="1400" dirty="0">
                <a:latin typeface="+mn-ea"/>
              </a:rPr>
              <a:t>팀</a:t>
            </a:r>
            <a:r>
              <a:rPr kumimoji="1" lang="en-US" altLang="ko-KR" sz="1400" dirty="0">
                <a:latin typeface="+mn-ea"/>
              </a:rPr>
              <a:t>)</a:t>
            </a:r>
            <a:r>
              <a:rPr kumimoji="1" lang="ko-KR" altLang="en-US" sz="1400" dirty="0">
                <a:latin typeface="+mn-ea"/>
              </a:rPr>
              <a:t>명</a:t>
            </a:r>
            <a:endParaRPr kumimoji="1" lang="en-US" altLang="ko-KR" sz="1400" dirty="0">
              <a:latin typeface="+mn-ea"/>
            </a:endParaRPr>
          </a:p>
          <a:p>
            <a:pPr marL="800100" lvl="1" indent="-342900">
              <a:lnSpc>
                <a:spcPct val="150000"/>
              </a:lnSpc>
              <a:buFont typeface="+mj-lt"/>
              <a:buAutoNum type="arabicParenR"/>
            </a:pPr>
            <a:r>
              <a:rPr kumimoji="1" lang="ko-KR" altLang="en-US" sz="1400" dirty="0">
                <a:latin typeface="+mn-ea"/>
              </a:rPr>
              <a:t>시각화 주제 선택 배경</a:t>
            </a:r>
            <a:endParaRPr kumimoji="1" lang="en-US" altLang="ko-KR" sz="1400" dirty="0">
              <a:latin typeface="+mn-ea"/>
            </a:endParaRPr>
          </a:p>
          <a:p>
            <a:pPr marL="800100" lvl="1" indent="-342900">
              <a:lnSpc>
                <a:spcPct val="150000"/>
              </a:lnSpc>
              <a:buFont typeface="+mj-lt"/>
              <a:buAutoNum type="arabicParenR"/>
            </a:pPr>
            <a:r>
              <a:rPr kumimoji="1" lang="ko-KR" altLang="en-US" sz="1400" dirty="0">
                <a:latin typeface="+mn-ea"/>
              </a:rPr>
              <a:t>데이터 선정 기준</a:t>
            </a:r>
            <a:endParaRPr kumimoji="1" lang="en-US" altLang="ko-KR" sz="1400" dirty="0">
              <a:latin typeface="+mn-ea"/>
            </a:endParaRPr>
          </a:p>
          <a:p>
            <a:pPr marL="800100" lvl="1" indent="-342900">
              <a:lnSpc>
                <a:spcPct val="150000"/>
              </a:lnSpc>
              <a:buFont typeface="+mj-lt"/>
              <a:buAutoNum type="arabicParenR"/>
            </a:pPr>
            <a:r>
              <a:rPr kumimoji="1" lang="ko-KR" altLang="en-US" sz="1400" dirty="0">
                <a:latin typeface="+mn-ea"/>
              </a:rPr>
              <a:t>서울 데이터 허브 활용 내용</a:t>
            </a:r>
            <a:endParaRPr kumimoji="1" lang="en-US" altLang="ko-KR" sz="1400" dirty="0">
              <a:latin typeface="+mn-ea"/>
            </a:endParaRPr>
          </a:p>
          <a:p>
            <a:pPr marL="1257300" lvl="2" indent="-342900">
              <a:lnSpc>
                <a:spcPct val="150000"/>
              </a:lnSpc>
              <a:buFont typeface="+mj-lt"/>
              <a:buAutoNum type="alphaLcPeriod"/>
            </a:pPr>
            <a:r>
              <a:rPr kumimoji="1" lang="ko-KR" altLang="en-US" sz="1400" b="1" dirty="0">
                <a:latin typeface="+mn-ea"/>
              </a:rPr>
              <a:t>경진대회 전 과정에서 서울 데이터 허브를 어떻게 활용하였는지에 대해</a:t>
            </a:r>
            <a:r>
              <a:rPr kumimoji="1" lang="en-US" altLang="ko-KR" sz="1400" dirty="0">
                <a:latin typeface="+mn-ea"/>
              </a:rPr>
              <a:t>,</a:t>
            </a:r>
            <a:r>
              <a:rPr kumimoji="1" lang="ko-KR" altLang="en-US" sz="1400" dirty="0">
                <a:latin typeface="+mn-ea"/>
              </a:rPr>
              <a:t> </a:t>
            </a:r>
            <a:r>
              <a:rPr kumimoji="1" lang="en-US" altLang="ko-KR" sz="1400" dirty="0">
                <a:latin typeface="+mn-ea"/>
              </a:rPr>
              <a:t>AI</a:t>
            </a:r>
            <a:r>
              <a:rPr kumimoji="1" lang="ko-KR" altLang="en-US" sz="1400" dirty="0" err="1">
                <a:latin typeface="+mn-ea"/>
              </a:rPr>
              <a:t>챗봇</a:t>
            </a:r>
            <a:r>
              <a:rPr kumimoji="1" lang="en-US" altLang="ko-KR" sz="1400" dirty="0">
                <a:latin typeface="+mn-ea"/>
              </a:rPr>
              <a:t>, </a:t>
            </a:r>
            <a:r>
              <a:rPr kumimoji="1" lang="ko-KR" altLang="en-US" sz="1400" dirty="0">
                <a:latin typeface="+mn-ea"/>
              </a:rPr>
              <a:t>포탈</a:t>
            </a:r>
            <a:r>
              <a:rPr kumimoji="1" lang="en-US" altLang="ko-KR" sz="1400" dirty="0">
                <a:latin typeface="+mn-ea"/>
              </a:rPr>
              <a:t>, 3</a:t>
            </a:r>
            <a:r>
              <a:rPr kumimoji="1" lang="ko-KR" altLang="en-US" sz="1400" dirty="0">
                <a:latin typeface="+mn-ea"/>
              </a:rPr>
              <a:t>차원시각화</a:t>
            </a:r>
            <a:r>
              <a:rPr kumimoji="1" lang="en-US" altLang="ko-KR" sz="1400" dirty="0">
                <a:latin typeface="+mn-ea"/>
              </a:rPr>
              <a:t> </a:t>
            </a:r>
            <a:r>
              <a:rPr kumimoji="1" lang="ko-KR" altLang="en-US" sz="1400" dirty="0">
                <a:latin typeface="+mn-ea"/>
              </a:rPr>
              <a:t>등 참고한 메뉴 및 내용</a:t>
            </a:r>
            <a:r>
              <a:rPr kumimoji="1" lang="en-US" altLang="ko-KR" sz="1400" dirty="0">
                <a:latin typeface="+mn-ea"/>
              </a:rPr>
              <a:t>, </a:t>
            </a:r>
            <a:r>
              <a:rPr kumimoji="1" lang="ko-KR" altLang="en-US" sz="1400" dirty="0">
                <a:latin typeface="+mn-ea"/>
              </a:rPr>
              <a:t>데이터 </a:t>
            </a:r>
            <a:r>
              <a:rPr kumimoji="1" lang="ko-KR" altLang="en-US" sz="1400">
                <a:latin typeface="+mn-ea"/>
              </a:rPr>
              <a:t>선정 및 분석과정</a:t>
            </a:r>
            <a:r>
              <a:rPr kumimoji="1" lang="en-US" altLang="ko-KR" sz="1400" dirty="0">
                <a:latin typeface="+mn-ea"/>
              </a:rPr>
              <a:t>,</a:t>
            </a:r>
            <a:r>
              <a:rPr kumimoji="1" lang="ko-KR" altLang="en-US" sz="1400" dirty="0">
                <a:latin typeface="+mn-ea"/>
              </a:rPr>
              <a:t> 시각화 결과에 미친 영향 등 </a:t>
            </a:r>
            <a:r>
              <a:rPr kumimoji="1" lang="ko-KR" altLang="en-US" sz="1400" b="1" dirty="0">
                <a:latin typeface="+mn-ea"/>
              </a:rPr>
              <a:t>서울 데이터 허브의 활용 과정을 구체적으로 작성하여 주시기 바랍니다</a:t>
            </a:r>
            <a:r>
              <a:rPr kumimoji="1" lang="en-US" altLang="ko-KR" sz="1400" b="1" dirty="0">
                <a:latin typeface="+mn-ea"/>
              </a:rPr>
              <a:t>.</a:t>
            </a:r>
          </a:p>
          <a:p>
            <a:pPr marL="800100" lvl="1" indent="-342900">
              <a:lnSpc>
                <a:spcPct val="150000"/>
              </a:lnSpc>
              <a:buFont typeface="+mj-lt"/>
              <a:buAutoNum type="arabicParenR"/>
            </a:pPr>
            <a:r>
              <a:rPr kumimoji="1" lang="ko-KR" altLang="en-US" sz="1400" dirty="0">
                <a:latin typeface="+mn-ea"/>
              </a:rPr>
              <a:t>시각화 목적</a:t>
            </a:r>
            <a:endParaRPr kumimoji="1" lang="en-US" altLang="ko-KR" sz="1400" dirty="0">
              <a:latin typeface="+mn-ea"/>
            </a:endParaRPr>
          </a:p>
          <a:p>
            <a:pPr marL="800100" lvl="1" indent="-342900">
              <a:lnSpc>
                <a:spcPct val="150000"/>
              </a:lnSpc>
              <a:buFont typeface="+mj-lt"/>
              <a:buAutoNum type="arabicParenR"/>
            </a:pPr>
            <a:r>
              <a:rPr kumimoji="1" lang="ko-KR" altLang="en-US" sz="1400" dirty="0">
                <a:latin typeface="+mn-ea"/>
              </a:rPr>
              <a:t>시각화 결과물</a:t>
            </a:r>
            <a:endParaRPr kumimoji="1" lang="en-US" altLang="ko-KR" sz="1400" dirty="0">
              <a:latin typeface="+mn-ea"/>
            </a:endParaRPr>
          </a:p>
          <a:p>
            <a:pPr marL="800100" lvl="1" indent="-342900">
              <a:lnSpc>
                <a:spcPct val="150000"/>
              </a:lnSpc>
              <a:buFont typeface="+mj-lt"/>
              <a:buAutoNum type="arabicParenR"/>
            </a:pPr>
            <a:r>
              <a:rPr kumimoji="1" lang="ko-KR" altLang="en-US" sz="1400" dirty="0">
                <a:latin typeface="+mn-ea"/>
              </a:rPr>
              <a:t>서울시 정책 및 시민 생활에 적용 가능한 시각화 결과물 활용 방안</a:t>
            </a:r>
            <a:endParaRPr kumimoji="1" lang="en-US" altLang="ko-KR" sz="1600" dirty="0">
              <a:latin typeface="+mn-ea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C21F372-047C-6E10-A00D-530AD7F4ED69}"/>
              </a:ext>
            </a:extLst>
          </p:cNvPr>
          <p:cNvSpPr txBox="1"/>
          <p:nvPr/>
        </p:nvSpPr>
        <p:spPr>
          <a:xfrm>
            <a:off x="6096000" y="1197854"/>
            <a:ext cx="5652711" cy="3745064"/>
          </a:xfrm>
          <a:prstGeom prst="rect">
            <a:avLst/>
          </a:prstGeom>
          <a:noFill/>
        </p:spPr>
        <p:txBody>
          <a:bodyPr wrap="square" bIns="46800" rtlCol="0" anchor="ctr" anchorCtr="0">
            <a:spAutoFit/>
          </a:bodyPr>
          <a:lstStyle/>
          <a:p>
            <a:pPr marL="342900" indent="-342900">
              <a:lnSpc>
                <a:spcPct val="150000"/>
              </a:lnSpc>
              <a:buFont typeface="+mj-lt"/>
              <a:buAutoNum type="arabicPeriod" startAt="3"/>
            </a:pPr>
            <a:r>
              <a:rPr kumimoji="1" lang="en-US" altLang="ko-KR" sz="1600" dirty="0">
                <a:latin typeface="+mn-ea"/>
              </a:rPr>
              <a:t>PPT</a:t>
            </a:r>
            <a:r>
              <a:rPr kumimoji="1" lang="ko-KR" altLang="en-US" sz="1600" dirty="0">
                <a:latin typeface="+mn-ea"/>
              </a:rPr>
              <a:t> 슬라이드 마스터를 제외한 모든 영역은 자유롭게 작성 가능합니다</a:t>
            </a:r>
            <a:r>
              <a:rPr kumimoji="1" lang="en-US" altLang="ko-KR" sz="1600" dirty="0">
                <a:latin typeface="+mn-ea"/>
              </a:rPr>
              <a:t>.</a:t>
            </a:r>
          </a:p>
          <a:p>
            <a:pPr marL="800100" lvl="1" indent="-342900">
              <a:lnSpc>
                <a:spcPct val="150000"/>
              </a:lnSpc>
              <a:buFont typeface="+mj-lt"/>
              <a:buAutoNum type="arabicParenR"/>
            </a:pPr>
            <a:r>
              <a:rPr kumimoji="1" lang="ko-KR" altLang="en-US" sz="1400" dirty="0">
                <a:latin typeface="+mn-ea"/>
              </a:rPr>
              <a:t>슬라이드 마스터는 변경 금지</a:t>
            </a:r>
            <a:endParaRPr kumimoji="1" lang="en-US" altLang="ko-KR" sz="1400" dirty="0">
              <a:latin typeface="+mn-ea"/>
            </a:endParaRPr>
          </a:p>
          <a:p>
            <a:pPr marL="800100" lvl="1" indent="-342900">
              <a:lnSpc>
                <a:spcPct val="150000"/>
              </a:lnSpc>
              <a:buFont typeface="+mj-lt"/>
              <a:buAutoNum type="arabicParenR"/>
            </a:pPr>
            <a:r>
              <a:rPr kumimoji="1" lang="ko-KR" altLang="en-US" sz="1400" dirty="0">
                <a:latin typeface="+mn-ea"/>
              </a:rPr>
              <a:t>애니메이션 등 효과 사용 가능</a:t>
            </a:r>
            <a:endParaRPr kumimoji="1" lang="en-US" altLang="ko-KR" sz="1400" dirty="0">
              <a:latin typeface="+mn-ea"/>
            </a:endParaRPr>
          </a:p>
          <a:p>
            <a:pPr marL="342900" indent="-342900">
              <a:lnSpc>
                <a:spcPct val="150000"/>
              </a:lnSpc>
              <a:buFont typeface="+mj-lt"/>
              <a:buAutoNum type="arabicPeriod" startAt="3"/>
            </a:pPr>
            <a:r>
              <a:rPr kumimoji="1" lang="ko-KR" altLang="en-US" sz="1600" dirty="0">
                <a:latin typeface="+mn-ea"/>
              </a:rPr>
              <a:t>발표자료는 </a:t>
            </a:r>
            <a:r>
              <a:rPr kumimoji="1" lang="en-US" altLang="ko-KR" sz="1600" b="1" dirty="0">
                <a:latin typeface="+mn-ea"/>
              </a:rPr>
              <a:t>PPT</a:t>
            </a:r>
            <a:r>
              <a:rPr kumimoji="1" lang="ko-KR" altLang="en-US" sz="1600" b="1" dirty="0">
                <a:latin typeface="+mn-ea"/>
              </a:rPr>
              <a:t> 및 </a:t>
            </a:r>
            <a:r>
              <a:rPr kumimoji="1" lang="en-US" altLang="ko-KR" sz="1600" b="1" dirty="0">
                <a:latin typeface="+mn-ea"/>
              </a:rPr>
              <a:t>PDF</a:t>
            </a:r>
            <a:r>
              <a:rPr kumimoji="1" lang="ko-KR" altLang="en-US" sz="1600" b="1" dirty="0">
                <a:latin typeface="+mn-ea"/>
              </a:rPr>
              <a:t> 형태로 </a:t>
            </a:r>
            <a:r>
              <a:rPr kumimoji="1" lang="en-US" altLang="ko-KR" sz="1600" b="1" dirty="0">
                <a:latin typeface="+mn-ea"/>
              </a:rPr>
              <a:t>2</a:t>
            </a:r>
            <a:r>
              <a:rPr kumimoji="1" lang="ko-KR" altLang="en-US" sz="1600" b="1" dirty="0">
                <a:latin typeface="+mn-ea"/>
              </a:rPr>
              <a:t>개 파일 모두 제출 </a:t>
            </a:r>
            <a:endParaRPr kumimoji="1" lang="en-US" altLang="ko-KR" sz="1600" b="1" dirty="0">
              <a:latin typeface="+mn-ea"/>
            </a:endParaRPr>
          </a:p>
          <a:p>
            <a:pPr marL="800100" lvl="1" indent="-342900">
              <a:lnSpc>
                <a:spcPct val="150000"/>
              </a:lnSpc>
              <a:buFont typeface="+mj-lt"/>
              <a:buAutoNum type="arabicParenR"/>
            </a:pPr>
            <a:r>
              <a:rPr kumimoji="1" lang="ko-KR" altLang="en-US" sz="1400" dirty="0">
                <a:latin typeface="+mn-ea"/>
              </a:rPr>
              <a:t>파일명</a:t>
            </a:r>
            <a:r>
              <a:rPr kumimoji="1" lang="en-US" altLang="ko-KR" sz="1400" dirty="0">
                <a:latin typeface="+mn-ea"/>
              </a:rPr>
              <a:t>:</a:t>
            </a:r>
            <a:r>
              <a:rPr kumimoji="1" lang="ko-KR" altLang="en-US" sz="1400" dirty="0">
                <a:latin typeface="+mn-ea"/>
              </a:rPr>
              <a:t> </a:t>
            </a:r>
            <a:r>
              <a:rPr kumimoji="1" lang="ko-KR" altLang="en-US" sz="1400" b="1" dirty="0">
                <a:latin typeface="+mn-ea"/>
              </a:rPr>
              <a:t>이름</a:t>
            </a:r>
            <a:r>
              <a:rPr kumimoji="1" lang="en-US" altLang="ko-KR" sz="1400" b="1" dirty="0">
                <a:latin typeface="+mn-ea"/>
              </a:rPr>
              <a:t>(</a:t>
            </a:r>
            <a:r>
              <a:rPr kumimoji="1" lang="ko-KR" altLang="en-US" sz="1400" b="1" dirty="0" err="1">
                <a:latin typeface="+mn-ea"/>
              </a:rPr>
              <a:t>팀명</a:t>
            </a:r>
            <a:r>
              <a:rPr kumimoji="1" lang="en-US" altLang="ko-KR" sz="1400" b="1" dirty="0">
                <a:latin typeface="+mn-ea"/>
              </a:rPr>
              <a:t>)_</a:t>
            </a:r>
            <a:r>
              <a:rPr kumimoji="1" lang="ko-KR" altLang="en-US" sz="1400" b="1" dirty="0">
                <a:latin typeface="+mn-ea"/>
              </a:rPr>
              <a:t>발표자료</a:t>
            </a:r>
            <a:r>
              <a:rPr kumimoji="1" lang="en-US" altLang="ko-KR" sz="1400" b="1" dirty="0">
                <a:latin typeface="+mn-ea"/>
              </a:rPr>
              <a:t>.ppt</a:t>
            </a:r>
            <a:r>
              <a:rPr kumimoji="1" lang="ko-KR" altLang="en-US" sz="1400" dirty="0">
                <a:latin typeface="+mn-ea"/>
              </a:rPr>
              <a:t> </a:t>
            </a:r>
            <a:r>
              <a:rPr kumimoji="1" lang="en-US" altLang="ko-KR" sz="1400" dirty="0">
                <a:latin typeface="+mn-ea"/>
              </a:rPr>
              <a:t>/</a:t>
            </a:r>
            <a:r>
              <a:rPr kumimoji="1" lang="ko-KR" altLang="en-US" sz="1400" dirty="0">
                <a:latin typeface="+mn-ea"/>
              </a:rPr>
              <a:t>                                          </a:t>
            </a:r>
            <a:r>
              <a:rPr kumimoji="1" lang="ko-KR" altLang="en-US" sz="1400" b="1" dirty="0">
                <a:latin typeface="+mn-ea"/>
              </a:rPr>
              <a:t>이름</a:t>
            </a:r>
            <a:r>
              <a:rPr kumimoji="1" lang="en-US" altLang="ko-KR" sz="1400" b="1" dirty="0">
                <a:latin typeface="+mn-ea"/>
              </a:rPr>
              <a:t>(</a:t>
            </a:r>
            <a:r>
              <a:rPr kumimoji="1" lang="ko-KR" altLang="en-US" sz="1400" b="1" dirty="0" err="1">
                <a:latin typeface="+mn-ea"/>
              </a:rPr>
              <a:t>팀명</a:t>
            </a:r>
            <a:r>
              <a:rPr kumimoji="1" lang="en-US" altLang="ko-KR" sz="1400" b="1" dirty="0">
                <a:latin typeface="+mn-ea"/>
              </a:rPr>
              <a:t>)_</a:t>
            </a:r>
            <a:r>
              <a:rPr kumimoji="1" lang="ko-KR" altLang="en-US" sz="1400" b="1" dirty="0">
                <a:latin typeface="+mn-ea"/>
              </a:rPr>
              <a:t>발표자료</a:t>
            </a:r>
            <a:r>
              <a:rPr kumimoji="1" lang="en-US" altLang="ko-KR" sz="1400" b="1" dirty="0">
                <a:latin typeface="+mn-ea"/>
              </a:rPr>
              <a:t>.pdf</a:t>
            </a:r>
            <a:endParaRPr kumimoji="1" lang="en-US" altLang="ko-KR" sz="1400" dirty="0">
              <a:latin typeface="+mn-ea"/>
            </a:endParaRPr>
          </a:p>
          <a:p>
            <a:pPr marL="800100" lvl="1" indent="-342900">
              <a:lnSpc>
                <a:spcPct val="150000"/>
              </a:lnSpc>
              <a:buFont typeface="+mj-lt"/>
              <a:buAutoNum type="arabicParenR"/>
            </a:pPr>
            <a:r>
              <a:rPr kumimoji="1" lang="ko-KR" altLang="en-US" sz="1400" dirty="0">
                <a:latin typeface="+mn-ea"/>
              </a:rPr>
              <a:t>폰트 깨짐 등 호환성 문제로 인해 자료가 정상적으로 표시되지 않는 경우는 제출자의 책임이므로</a:t>
            </a:r>
            <a:r>
              <a:rPr kumimoji="1" lang="en-US" altLang="ko-KR" sz="1400" dirty="0">
                <a:latin typeface="+mn-ea"/>
              </a:rPr>
              <a:t>,</a:t>
            </a:r>
            <a:r>
              <a:rPr kumimoji="1" lang="ko-KR" altLang="en-US" sz="1400" dirty="0">
                <a:latin typeface="+mn-ea"/>
              </a:rPr>
              <a:t> </a:t>
            </a:r>
            <a:br>
              <a:rPr kumimoji="1" lang="en-US" altLang="ko-KR" sz="1400" dirty="0">
                <a:latin typeface="+mn-ea"/>
              </a:rPr>
            </a:br>
            <a:r>
              <a:rPr kumimoji="1" lang="ko-KR" altLang="en-US" sz="1400" dirty="0">
                <a:latin typeface="+mn-ea"/>
              </a:rPr>
              <a:t>반드시 범용 글꼴을 사용하거나 폰트 포함 후 제출해 주시기 바랍니다</a:t>
            </a:r>
            <a:r>
              <a:rPr kumimoji="1" lang="en-US" altLang="ko-KR" sz="1400" dirty="0">
                <a:latin typeface="+mn-ea"/>
              </a:rPr>
              <a:t>.</a:t>
            </a: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947BC58B-072E-5F5D-CE48-8EBE32D69980}"/>
              </a:ext>
            </a:extLst>
          </p:cNvPr>
          <p:cNvSpPr/>
          <p:nvPr/>
        </p:nvSpPr>
        <p:spPr>
          <a:xfrm>
            <a:off x="0" y="-1"/>
            <a:ext cx="12192000" cy="1047751"/>
          </a:xfrm>
          <a:prstGeom prst="rect">
            <a:avLst/>
          </a:prstGeom>
          <a:gradFill>
            <a:gsLst>
              <a:gs pos="0">
                <a:schemeClr val="bg1">
                  <a:lumMod val="95000"/>
                </a:schemeClr>
              </a:gs>
              <a:gs pos="100000">
                <a:schemeClr val="bg2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7E7486A-F891-C687-3271-24C97FEC0330}"/>
              </a:ext>
            </a:extLst>
          </p:cNvPr>
          <p:cNvSpPr txBox="1"/>
          <p:nvPr/>
        </p:nvSpPr>
        <p:spPr>
          <a:xfrm>
            <a:off x="443289" y="387801"/>
            <a:ext cx="3954929" cy="584775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kumimoji="1" lang="ko-KR" altLang="en-US" sz="3200" b="1" dirty="0">
                <a:solidFill>
                  <a:srgbClr val="144C9F"/>
                </a:solidFill>
                <a:latin typeface="+mj-ea"/>
                <a:ea typeface="+mj-ea"/>
              </a:rPr>
              <a:t>작성 안내 </a:t>
            </a:r>
            <a:r>
              <a:rPr kumimoji="1" lang="en-US" altLang="ko-KR" sz="1200" b="1" dirty="0">
                <a:solidFill>
                  <a:srgbClr val="144C9F"/>
                </a:solidFill>
                <a:latin typeface="+mj-ea"/>
                <a:ea typeface="+mj-ea"/>
              </a:rPr>
              <a:t>(</a:t>
            </a:r>
            <a:r>
              <a:rPr kumimoji="1" lang="ko-KR" altLang="en-US" sz="1200" b="1" dirty="0">
                <a:solidFill>
                  <a:srgbClr val="144C9F"/>
                </a:solidFill>
                <a:latin typeface="+mj-ea"/>
                <a:ea typeface="+mj-ea"/>
              </a:rPr>
              <a:t>해당 화면 삭제 후 제출</a:t>
            </a:r>
            <a:r>
              <a:rPr kumimoji="1" lang="en-US" altLang="ko-KR" sz="1200" b="1" dirty="0">
                <a:solidFill>
                  <a:srgbClr val="144C9F"/>
                </a:solidFill>
                <a:latin typeface="+mj-ea"/>
                <a:ea typeface="+mj-ea"/>
              </a:rPr>
              <a:t>)</a:t>
            </a:r>
            <a:endParaRPr kumimoji="1" lang="ko-KR" altLang="en-US" sz="3200" b="1" dirty="0">
              <a:solidFill>
                <a:srgbClr val="144C9F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2865227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E2FF37-9C43-481F-3222-B669FC0BB7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53EDA872-4CBE-1D68-1036-FA4EE59A057D}"/>
              </a:ext>
            </a:extLst>
          </p:cNvPr>
          <p:cNvSpPr txBox="1"/>
          <p:nvPr/>
        </p:nvSpPr>
        <p:spPr>
          <a:xfrm>
            <a:off x="580846" y="1264478"/>
            <a:ext cx="4450257" cy="24243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kumimoji="1" lang="ko-KR" altLang="en-US" b="1" dirty="0">
                <a:latin typeface="+mj-ea"/>
                <a:ea typeface="+mj-ea"/>
              </a:rPr>
              <a:t>시각화 자료 예시</a:t>
            </a:r>
            <a:r>
              <a:rPr kumimoji="1" lang="ko-KR" altLang="en-US" dirty="0">
                <a:latin typeface="+mj-ea"/>
                <a:ea typeface="+mj-ea"/>
              </a:rPr>
              <a:t>는 서울 데이터 허브 내 </a:t>
            </a:r>
            <a:endParaRPr kumimoji="1" lang="en-US" altLang="ko-KR" dirty="0">
              <a:latin typeface="+mj-ea"/>
              <a:ea typeface="+mj-ea"/>
            </a:endParaRPr>
          </a:p>
          <a:p>
            <a:pPr>
              <a:lnSpc>
                <a:spcPct val="200000"/>
              </a:lnSpc>
            </a:pPr>
            <a:r>
              <a:rPr kumimoji="1" lang="ko-KR" altLang="en-US" b="1" dirty="0">
                <a:latin typeface="+mj-ea"/>
                <a:ea typeface="+mj-ea"/>
              </a:rPr>
              <a:t>경진대회 메뉴를 확인해주세요</a:t>
            </a:r>
            <a:r>
              <a:rPr kumimoji="1" lang="en-US" altLang="ko-KR" b="1" dirty="0">
                <a:latin typeface="+mj-ea"/>
                <a:ea typeface="+mj-ea"/>
              </a:rPr>
              <a:t>.</a:t>
            </a:r>
          </a:p>
          <a:p>
            <a:pPr>
              <a:lnSpc>
                <a:spcPct val="200000"/>
              </a:lnSpc>
            </a:pPr>
            <a:r>
              <a:rPr kumimoji="1" lang="ko-KR" altLang="en-US" sz="1400" dirty="0">
                <a:latin typeface="+mn-ea"/>
              </a:rPr>
              <a:t>서울 데이터 허브에서 제공하는 시각화 화면과 </a:t>
            </a:r>
            <a:endParaRPr kumimoji="1" lang="en-US" altLang="ko-KR" sz="1400" dirty="0">
              <a:latin typeface="+mn-ea"/>
            </a:endParaRPr>
          </a:p>
          <a:p>
            <a:pPr>
              <a:lnSpc>
                <a:spcPct val="200000"/>
              </a:lnSpc>
            </a:pPr>
            <a:r>
              <a:rPr kumimoji="1" lang="ko-KR" altLang="en-US" sz="1400" dirty="0">
                <a:latin typeface="+mn-ea"/>
              </a:rPr>
              <a:t>타 경진대회 수상작들을 확인할 수 있습니다</a:t>
            </a:r>
            <a:r>
              <a:rPr kumimoji="1" lang="en-US" altLang="ko-KR" sz="1400" dirty="0">
                <a:latin typeface="+mn-ea"/>
              </a:rPr>
              <a:t>.</a:t>
            </a:r>
          </a:p>
          <a:p>
            <a:pPr>
              <a:lnSpc>
                <a:spcPct val="200000"/>
              </a:lnSpc>
            </a:pPr>
            <a:r>
              <a:rPr kumimoji="1" lang="en-US" altLang="ko-KR" sz="1400" b="1" dirty="0">
                <a:latin typeface="+mn-ea"/>
              </a:rPr>
              <a:t>(</a:t>
            </a:r>
            <a:r>
              <a:rPr kumimoji="1" lang="ko-KR" altLang="en-US" sz="1400" b="1" dirty="0">
                <a:latin typeface="+mn-ea"/>
              </a:rPr>
              <a:t> 포스터 이미지 클릭 시 해당 메뉴로 이동합니다</a:t>
            </a:r>
            <a:r>
              <a:rPr kumimoji="1" lang="en-US" altLang="ko-KR" sz="1400" b="1" dirty="0">
                <a:latin typeface="+mn-ea"/>
              </a:rPr>
              <a:t>.</a:t>
            </a:r>
            <a:r>
              <a:rPr kumimoji="1" lang="ko-KR" altLang="en-US" sz="1400" b="1" dirty="0">
                <a:latin typeface="+mn-ea"/>
              </a:rPr>
              <a:t> </a:t>
            </a:r>
            <a:r>
              <a:rPr kumimoji="1" lang="en-US" altLang="ko-KR" sz="1400" b="1" dirty="0">
                <a:latin typeface="+mn-ea"/>
              </a:rPr>
              <a:t>)</a:t>
            </a: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711B7F87-C0CF-1FC9-F31F-E6CE6C097FC8}"/>
              </a:ext>
            </a:extLst>
          </p:cNvPr>
          <p:cNvSpPr/>
          <p:nvPr/>
        </p:nvSpPr>
        <p:spPr>
          <a:xfrm>
            <a:off x="0" y="-1"/>
            <a:ext cx="12192000" cy="1047751"/>
          </a:xfrm>
          <a:prstGeom prst="rect">
            <a:avLst/>
          </a:prstGeom>
          <a:gradFill>
            <a:gsLst>
              <a:gs pos="0">
                <a:schemeClr val="bg1">
                  <a:lumMod val="95000"/>
                </a:schemeClr>
              </a:gs>
              <a:gs pos="100000">
                <a:schemeClr val="bg2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4FC99AA-0929-0DD9-A383-F35662653744}"/>
              </a:ext>
            </a:extLst>
          </p:cNvPr>
          <p:cNvSpPr txBox="1"/>
          <p:nvPr/>
        </p:nvSpPr>
        <p:spPr>
          <a:xfrm>
            <a:off x="443289" y="387801"/>
            <a:ext cx="3954929" cy="584775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kumimoji="1" lang="ko-KR" altLang="en-US" sz="3200" b="1" dirty="0">
                <a:solidFill>
                  <a:srgbClr val="144C9F"/>
                </a:solidFill>
                <a:latin typeface="+mj-ea"/>
                <a:ea typeface="+mj-ea"/>
              </a:rPr>
              <a:t>작성 안내 </a:t>
            </a:r>
            <a:r>
              <a:rPr kumimoji="1" lang="en-US" altLang="ko-KR" sz="1200" b="1" dirty="0">
                <a:solidFill>
                  <a:srgbClr val="144C9F"/>
                </a:solidFill>
                <a:latin typeface="+mj-ea"/>
                <a:ea typeface="+mj-ea"/>
              </a:rPr>
              <a:t>(</a:t>
            </a:r>
            <a:r>
              <a:rPr kumimoji="1" lang="ko-KR" altLang="en-US" sz="1200" b="1" dirty="0">
                <a:solidFill>
                  <a:srgbClr val="144C9F"/>
                </a:solidFill>
                <a:latin typeface="+mj-ea"/>
                <a:ea typeface="+mj-ea"/>
              </a:rPr>
              <a:t>해당 화면 삭제 후 제출</a:t>
            </a:r>
            <a:r>
              <a:rPr kumimoji="1" lang="en-US" altLang="ko-KR" sz="1200" b="1" dirty="0">
                <a:solidFill>
                  <a:srgbClr val="144C9F"/>
                </a:solidFill>
                <a:latin typeface="+mj-ea"/>
                <a:ea typeface="+mj-ea"/>
              </a:rPr>
              <a:t>)</a:t>
            </a:r>
            <a:endParaRPr kumimoji="1" lang="ko-KR" altLang="en-US" sz="3200" b="1" dirty="0">
              <a:solidFill>
                <a:srgbClr val="144C9F"/>
              </a:solidFill>
              <a:latin typeface="+mj-ea"/>
              <a:ea typeface="+mj-ea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CBF150DF-A417-BCDD-A2BD-31C0F936449A}"/>
              </a:ext>
            </a:extLst>
          </p:cNvPr>
          <p:cNvGrpSpPr/>
          <p:nvPr/>
        </p:nvGrpSpPr>
        <p:grpSpPr>
          <a:xfrm>
            <a:off x="5296268" y="807526"/>
            <a:ext cx="6486472" cy="5713174"/>
            <a:chOff x="5296268" y="387801"/>
            <a:chExt cx="6486472" cy="5713174"/>
          </a:xfrm>
        </p:grpSpPr>
        <p:grpSp>
          <p:nvGrpSpPr>
            <p:cNvPr id="11" name="그룹 10">
              <a:extLst>
                <a:ext uri="{FF2B5EF4-FFF2-40B4-BE49-F238E27FC236}">
                  <a16:creationId xmlns:a16="http://schemas.microsoft.com/office/drawing/2014/main" id="{65CEBE44-214A-C7C9-4655-89C26B5349D5}"/>
                </a:ext>
              </a:extLst>
            </p:cNvPr>
            <p:cNvGrpSpPr/>
            <p:nvPr/>
          </p:nvGrpSpPr>
          <p:grpSpPr>
            <a:xfrm>
              <a:off x="5296268" y="387801"/>
              <a:ext cx="6486472" cy="5713174"/>
              <a:chOff x="5296268" y="-343861"/>
              <a:chExt cx="6486472" cy="5713174"/>
            </a:xfrm>
          </p:grpSpPr>
          <p:pic>
            <p:nvPicPr>
              <p:cNvPr id="9" name="그림 8">
                <a:hlinkClick r:id="rId2"/>
                <a:extLst>
                  <a:ext uri="{FF2B5EF4-FFF2-40B4-BE49-F238E27FC236}">
                    <a16:creationId xmlns:a16="http://schemas.microsoft.com/office/drawing/2014/main" id="{73420893-7DB4-8F5A-9247-49613170372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rcRect t="72407" b="12543"/>
              <a:stretch>
                <a:fillRect/>
              </a:stretch>
            </p:blipFill>
            <p:spPr>
              <a:xfrm>
                <a:off x="5296268" y="3429000"/>
                <a:ext cx="6486472" cy="1940313"/>
              </a:xfrm>
              <a:prstGeom prst="rect">
                <a:avLst/>
              </a:prstGeom>
            </p:spPr>
          </p:pic>
          <p:pic>
            <p:nvPicPr>
              <p:cNvPr id="10" name="그림 9">
                <a:hlinkClick r:id="rId2"/>
                <a:extLst>
                  <a:ext uri="{FF2B5EF4-FFF2-40B4-BE49-F238E27FC236}">
                    <a16:creationId xmlns:a16="http://schemas.microsoft.com/office/drawing/2014/main" id="{DF7DE63D-D67F-3225-B582-8D96CB08F8A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rcRect t="-109" b="70845"/>
              <a:stretch>
                <a:fillRect/>
              </a:stretch>
            </p:blipFill>
            <p:spPr>
              <a:xfrm>
                <a:off x="5296268" y="-343861"/>
                <a:ext cx="6486472" cy="3772861"/>
              </a:xfrm>
              <a:prstGeom prst="rect">
                <a:avLst/>
              </a:prstGeom>
            </p:spPr>
          </p:pic>
        </p:grpSp>
        <p:sp>
          <p:nvSpPr>
            <p:cNvPr id="12" name="직사각형 11">
              <a:extLst>
                <a:ext uri="{FF2B5EF4-FFF2-40B4-BE49-F238E27FC236}">
                  <a16:creationId xmlns:a16="http://schemas.microsoft.com/office/drawing/2014/main" id="{D74865CA-B0E2-DB2C-9DE1-81D55A2F0186}"/>
                </a:ext>
              </a:extLst>
            </p:cNvPr>
            <p:cNvSpPr/>
            <p:nvPr/>
          </p:nvSpPr>
          <p:spPr>
            <a:xfrm>
              <a:off x="5296268" y="4160662"/>
              <a:ext cx="6486472" cy="1940313"/>
            </a:xfrm>
            <a:prstGeom prst="rect">
              <a:avLst/>
            </a:prstGeom>
            <a:noFill/>
            <a:ln w="38100">
              <a:solidFill>
                <a:srgbClr val="CA362B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762815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82CB3E3-AFE4-E683-98B8-CBAD94953F13}"/>
              </a:ext>
            </a:extLst>
          </p:cNvPr>
          <p:cNvSpPr txBox="1"/>
          <p:nvPr/>
        </p:nvSpPr>
        <p:spPr>
          <a:xfrm>
            <a:off x="3492565" y="2778293"/>
            <a:ext cx="520687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algn="ctr">
              <a:defRPr kumimoji="1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1D2C55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</a:lstStyle>
          <a:p>
            <a:r>
              <a:rPr lang="ko-KR" altLang="en-US" sz="6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시각화 결과물 명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4F4F622-3790-31B2-396F-45A7AD8FA35E}"/>
              </a:ext>
            </a:extLst>
          </p:cNvPr>
          <p:cNvSpPr txBox="1"/>
          <p:nvPr/>
        </p:nvSpPr>
        <p:spPr>
          <a:xfrm>
            <a:off x="5197358" y="5794515"/>
            <a:ext cx="17972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algn="ctr">
              <a:defRPr kumimoji="1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1D2C55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</a:lstStyle>
          <a:p>
            <a:r>
              <a:rPr lang="ko-KR" altLang="en-US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이름</a:t>
            </a:r>
            <a:r>
              <a:rPr lang="en-US" altLang="ko-KR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(</a:t>
            </a:r>
            <a:r>
              <a:rPr lang="ko-KR" altLang="en-US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개인</a:t>
            </a:r>
            <a:r>
              <a:rPr lang="en-US" altLang="ko-KR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)</a:t>
            </a:r>
            <a:r>
              <a:rPr lang="ko-KR" altLang="en-US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 </a:t>
            </a:r>
            <a:r>
              <a:rPr lang="en-US" altLang="ko-KR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/</a:t>
            </a:r>
            <a:r>
              <a:rPr lang="ko-KR" altLang="en-US" dirty="0"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 팀 명</a:t>
            </a:r>
          </a:p>
        </p:txBody>
      </p:sp>
    </p:spTree>
    <p:extLst>
      <p:ext uri="{BB962C8B-B14F-4D97-AF65-F5344CB8AC3E}">
        <p14:creationId xmlns:p14="http://schemas.microsoft.com/office/powerpoint/2010/main" val="11354793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F20B18-8287-EB93-16EB-7A9D82238B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DB842C9-D1D4-D7B7-4418-BA7BD5FAE757}"/>
              </a:ext>
            </a:extLst>
          </p:cNvPr>
          <p:cNvSpPr txBox="1"/>
          <p:nvPr/>
        </p:nvSpPr>
        <p:spPr>
          <a:xfrm>
            <a:off x="0" y="584387"/>
            <a:ext cx="6096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kumimoji="1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1D2C55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</a:lstStyle>
          <a:p>
            <a:r>
              <a:rPr lang="en-US" altLang="ko-KR" sz="3200" dirty="0">
                <a:solidFill>
                  <a:srgbClr val="144C9F"/>
                </a:solidFill>
              </a:rPr>
              <a:t>CONTENTS</a:t>
            </a:r>
            <a:endParaRPr lang="ko-KR" altLang="en-US" sz="3200" dirty="0">
              <a:solidFill>
                <a:srgbClr val="144C9F"/>
              </a:solidFill>
            </a:endParaRPr>
          </a:p>
        </p:txBody>
      </p:sp>
      <p:grpSp>
        <p:nvGrpSpPr>
          <p:cNvPr id="8" name="그룹 7">
            <a:extLst>
              <a:ext uri="{FF2B5EF4-FFF2-40B4-BE49-F238E27FC236}">
                <a16:creationId xmlns:a16="http://schemas.microsoft.com/office/drawing/2014/main" id="{22A4CB56-A93E-52D8-364F-23DFCF870805}"/>
              </a:ext>
            </a:extLst>
          </p:cNvPr>
          <p:cNvGrpSpPr/>
          <p:nvPr/>
        </p:nvGrpSpPr>
        <p:grpSpPr>
          <a:xfrm>
            <a:off x="676275" y="1606718"/>
            <a:ext cx="4743450" cy="1483996"/>
            <a:chOff x="676275" y="1654343"/>
            <a:chExt cx="4743450" cy="1483996"/>
          </a:xfrm>
        </p:grpSpPr>
        <p:sp>
          <p:nvSpPr>
            <p:cNvPr id="2" name="TextBox 1">
              <a:extLst>
                <a:ext uri="{FF2B5EF4-FFF2-40B4-BE49-F238E27FC236}">
                  <a16:creationId xmlns:a16="http://schemas.microsoft.com/office/drawing/2014/main" id="{4BD20126-A921-1688-75EB-25930590EAD0}"/>
                </a:ext>
              </a:extLst>
            </p:cNvPr>
            <p:cNvSpPr txBox="1"/>
            <p:nvPr/>
          </p:nvSpPr>
          <p:spPr>
            <a:xfrm>
              <a:off x="676275" y="1654343"/>
              <a:ext cx="474345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algn="ctr">
                <a:defRPr kumimoji="1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solidFill>
                    <a:srgbClr val="1D2C55"/>
                  </a:solidFill>
                  <a:latin typeface="Pretendard SemiBold" panose="02000703000000020004" pitchFamily="50" charset="-127"/>
                  <a:ea typeface="Pretendard SemiBold" panose="02000703000000020004" pitchFamily="50" charset="-127"/>
                  <a:cs typeface="Pretendard SemiBold" panose="02000703000000020004" pitchFamily="50" charset="-127"/>
                </a:defRPr>
              </a:lvl1pPr>
            </a:lstStyle>
            <a:p>
              <a:pPr algn="l"/>
              <a:r>
                <a:rPr lang="ko-KR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목차제목 </a:t>
              </a:r>
              <a:r>
                <a:rPr lang="en-US" altLang="ko-KR" sz="24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1</a:t>
              </a:r>
              <a:endParaRPr lang="ko-KR" altLang="en-US" sz="2400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C77E06A4-996D-5B92-F800-C948BA0A1A7E}"/>
                </a:ext>
              </a:extLst>
            </p:cNvPr>
            <p:cNvSpPr txBox="1"/>
            <p:nvPr/>
          </p:nvSpPr>
          <p:spPr>
            <a:xfrm>
              <a:off x="676275" y="2116008"/>
              <a:ext cx="4743450" cy="1022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algn="ctr">
                <a:defRPr kumimoji="1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solidFill>
                    <a:srgbClr val="1D2C55"/>
                  </a:solidFill>
                  <a:latin typeface="Pretendard SemiBold" panose="02000703000000020004" pitchFamily="50" charset="-127"/>
                  <a:ea typeface="Pretendard SemiBold" panose="02000703000000020004" pitchFamily="50" charset="-127"/>
                  <a:cs typeface="Pretendard SemiBold" panose="02000703000000020004" pitchFamily="50" charset="-127"/>
                </a:defRPr>
              </a:lvl1pPr>
            </a:lstStyle>
            <a:p>
              <a:pPr marL="216000" indent="-216000" algn="l">
                <a:lnSpc>
                  <a:spcPct val="130000"/>
                </a:lnSpc>
                <a:buFont typeface="Arial" panose="020B0604020202020204" pitchFamily="34" charset="0"/>
                <a:buChar char="•"/>
              </a:pPr>
              <a:r>
                <a:rPr lang="ko-KR" altLang="en-US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Pretendard Medium" panose="02000603000000020004" pitchFamily="50" charset="-127"/>
                  <a:ea typeface="Pretendard Medium" panose="02000603000000020004" pitchFamily="50" charset="-127"/>
                  <a:cs typeface="Pretendard Medium" panose="02000603000000020004" pitchFamily="50" charset="-127"/>
                </a:rPr>
                <a:t>목차 </a:t>
              </a:r>
              <a:r>
                <a:rPr lang="en-US" altLang="ko-KR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Pretendard Medium" panose="02000603000000020004" pitchFamily="50" charset="-127"/>
                  <a:ea typeface="Pretendard Medium" panose="02000603000000020004" pitchFamily="50" charset="-127"/>
                  <a:cs typeface="Pretendard Medium" panose="02000603000000020004" pitchFamily="50" charset="-127"/>
                </a:rPr>
                <a:t>1</a:t>
              </a:r>
            </a:p>
            <a:p>
              <a:pPr marL="216000" indent="-216000" algn="l">
                <a:lnSpc>
                  <a:spcPct val="130000"/>
                </a:lnSpc>
                <a:buFont typeface="Arial" panose="020B0604020202020204" pitchFamily="34" charset="0"/>
                <a:buChar char="•"/>
              </a:pPr>
              <a:r>
                <a:rPr lang="ko-KR" altLang="en-US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Pretendard Medium" panose="02000603000000020004" pitchFamily="50" charset="-127"/>
                  <a:ea typeface="Pretendard Medium" panose="02000603000000020004" pitchFamily="50" charset="-127"/>
                  <a:cs typeface="Pretendard Medium" panose="02000603000000020004" pitchFamily="50" charset="-127"/>
                </a:rPr>
                <a:t>목차 </a:t>
              </a:r>
              <a:r>
                <a:rPr lang="en-US" altLang="ko-KR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Pretendard Medium" panose="02000603000000020004" pitchFamily="50" charset="-127"/>
                  <a:ea typeface="Pretendard Medium" panose="02000603000000020004" pitchFamily="50" charset="-127"/>
                  <a:cs typeface="Pretendard Medium" panose="02000603000000020004" pitchFamily="50" charset="-127"/>
                </a:rPr>
                <a:t>2</a:t>
              </a:r>
            </a:p>
            <a:p>
              <a:pPr marL="216000" indent="-216000" algn="l">
                <a:lnSpc>
                  <a:spcPct val="130000"/>
                </a:lnSpc>
                <a:buFont typeface="Arial" panose="020B0604020202020204" pitchFamily="34" charset="0"/>
                <a:buChar char="•"/>
              </a:pPr>
              <a:r>
                <a:rPr lang="ko-KR" altLang="en-US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Pretendard Medium" panose="02000603000000020004" pitchFamily="50" charset="-127"/>
                  <a:ea typeface="Pretendard Medium" panose="02000603000000020004" pitchFamily="50" charset="-127"/>
                  <a:cs typeface="Pretendard Medium" panose="02000603000000020004" pitchFamily="50" charset="-127"/>
                </a:rPr>
                <a:t>목차 </a:t>
              </a:r>
              <a:r>
                <a:rPr lang="en-US" altLang="ko-KR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Pretendard Medium" panose="02000603000000020004" pitchFamily="50" charset="-127"/>
                  <a:ea typeface="Pretendard Medium" panose="02000603000000020004" pitchFamily="50" charset="-127"/>
                  <a:cs typeface="Pretendard Medium" panose="02000603000000020004" pitchFamily="50" charset="-127"/>
                </a:rPr>
                <a:t>3</a:t>
              </a:r>
              <a:endParaRPr lang="ko-KR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endParaRPr>
            </a:p>
          </p:txBody>
        </p:sp>
      </p:grpSp>
      <p:grpSp>
        <p:nvGrpSpPr>
          <p:cNvPr id="9" name="그룹 8">
            <a:extLst>
              <a:ext uri="{FF2B5EF4-FFF2-40B4-BE49-F238E27FC236}">
                <a16:creationId xmlns:a16="http://schemas.microsoft.com/office/drawing/2014/main" id="{D3A6B33A-6A58-25D1-5419-CAE99471CC44}"/>
              </a:ext>
            </a:extLst>
          </p:cNvPr>
          <p:cNvGrpSpPr/>
          <p:nvPr/>
        </p:nvGrpSpPr>
        <p:grpSpPr>
          <a:xfrm>
            <a:off x="676275" y="3321546"/>
            <a:ext cx="4743450" cy="1483996"/>
            <a:chOff x="676275" y="3369171"/>
            <a:chExt cx="4743450" cy="1483996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8BF4636A-A7DC-807D-0792-4FA8E7AD9E6A}"/>
                </a:ext>
              </a:extLst>
            </p:cNvPr>
            <p:cNvSpPr txBox="1"/>
            <p:nvPr/>
          </p:nvSpPr>
          <p:spPr>
            <a:xfrm>
              <a:off x="676275" y="3369171"/>
              <a:ext cx="474345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algn="ctr">
                <a:defRPr kumimoji="1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solidFill>
                    <a:srgbClr val="1D2C55"/>
                  </a:solidFill>
                  <a:latin typeface="Pretendard SemiBold" panose="02000703000000020004" pitchFamily="50" charset="-127"/>
                  <a:ea typeface="Pretendard SemiBold" panose="02000703000000020004" pitchFamily="50" charset="-127"/>
                  <a:cs typeface="Pretendard SemiBold" panose="02000703000000020004" pitchFamily="50" charset="-127"/>
                </a:defRPr>
              </a:lvl1pPr>
            </a:lstStyle>
            <a:p>
              <a:pPr algn="l"/>
              <a:r>
                <a:rPr lang="ko-KR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목차제목 </a:t>
              </a:r>
              <a:r>
                <a:rPr lang="en-US" altLang="ko-KR" sz="24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2</a:t>
              </a:r>
              <a:endParaRPr lang="ko-KR" altLang="en-US" sz="2400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62D6BE4F-72E0-6110-176D-7CDF1D98855D}"/>
                </a:ext>
              </a:extLst>
            </p:cNvPr>
            <p:cNvSpPr txBox="1"/>
            <p:nvPr/>
          </p:nvSpPr>
          <p:spPr>
            <a:xfrm>
              <a:off x="676275" y="3830836"/>
              <a:ext cx="4743450" cy="1022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algn="ctr">
                <a:defRPr kumimoji="1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solidFill>
                    <a:srgbClr val="1D2C55"/>
                  </a:solidFill>
                  <a:latin typeface="Pretendard SemiBold" panose="02000703000000020004" pitchFamily="50" charset="-127"/>
                  <a:ea typeface="Pretendard SemiBold" panose="02000703000000020004" pitchFamily="50" charset="-127"/>
                  <a:cs typeface="Pretendard SemiBold" panose="02000703000000020004" pitchFamily="50" charset="-127"/>
                </a:defRPr>
              </a:lvl1pPr>
            </a:lstStyle>
            <a:p>
              <a:pPr marL="216000" indent="-216000" algn="l">
                <a:lnSpc>
                  <a:spcPct val="130000"/>
                </a:lnSpc>
                <a:buFont typeface="Arial" panose="020B0604020202020204" pitchFamily="34" charset="0"/>
                <a:buChar char="•"/>
              </a:pPr>
              <a:r>
                <a:rPr lang="ko-KR" altLang="en-US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Pretendard Medium" panose="02000603000000020004" pitchFamily="50" charset="-127"/>
                  <a:ea typeface="Pretendard Medium" panose="02000603000000020004" pitchFamily="50" charset="-127"/>
                  <a:cs typeface="Pretendard Medium" panose="02000603000000020004" pitchFamily="50" charset="-127"/>
                </a:rPr>
                <a:t>목차 </a:t>
              </a:r>
              <a:r>
                <a:rPr lang="en-US" altLang="ko-KR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Pretendard Medium" panose="02000603000000020004" pitchFamily="50" charset="-127"/>
                  <a:ea typeface="Pretendard Medium" panose="02000603000000020004" pitchFamily="50" charset="-127"/>
                  <a:cs typeface="Pretendard Medium" panose="02000603000000020004" pitchFamily="50" charset="-127"/>
                </a:rPr>
                <a:t>1</a:t>
              </a:r>
            </a:p>
            <a:p>
              <a:pPr marL="216000" indent="-216000" algn="l">
                <a:lnSpc>
                  <a:spcPct val="130000"/>
                </a:lnSpc>
                <a:buFont typeface="Arial" panose="020B0604020202020204" pitchFamily="34" charset="0"/>
                <a:buChar char="•"/>
              </a:pPr>
              <a:r>
                <a:rPr lang="ko-KR" altLang="en-US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Pretendard Medium" panose="02000603000000020004" pitchFamily="50" charset="-127"/>
                  <a:ea typeface="Pretendard Medium" panose="02000603000000020004" pitchFamily="50" charset="-127"/>
                  <a:cs typeface="Pretendard Medium" panose="02000603000000020004" pitchFamily="50" charset="-127"/>
                </a:rPr>
                <a:t>목차 </a:t>
              </a:r>
              <a:r>
                <a:rPr lang="en-US" altLang="ko-KR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Pretendard Medium" panose="02000603000000020004" pitchFamily="50" charset="-127"/>
                  <a:ea typeface="Pretendard Medium" panose="02000603000000020004" pitchFamily="50" charset="-127"/>
                  <a:cs typeface="Pretendard Medium" panose="02000603000000020004" pitchFamily="50" charset="-127"/>
                </a:rPr>
                <a:t>2</a:t>
              </a:r>
            </a:p>
            <a:p>
              <a:pPr marL="216000" indent="-216000" algn="l">
                <a:lnSpc>
                  <a:spcPct val="130000"/>
                </a:lnSpc>
                <a:buFont typeface="Arial" panose="020B0604020202020204" pitchFamily="34" charset="0"/>
                <a:buChar char="•"/>
              </a:pPr>
              <a:r>
                <a:rPr lang="ko-KR" altLang="en-US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Pretendard Medium" panose="02000603000000020004" pitchFamily="50" charset="-127"/>
                  <a:ea typeface="Pretendard Medium" panose="02000603000000020004" pitchFamily="50" charset="-127"/>
                  <a:cs typeface="Pretendard Medium" panose="02000603000000020004" pitchFamily="50" charset="-127"/>
                </a:rPr>
                <a:t>목차 </a:t>
              </a:r>
              <a:r>
                <a:rPr lang="en-US" altLang="ko-KR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Pretendard Medium" panose="02000603000000020004" pitchFamily="50" charset="-127"/>
                  <a:ea typeface="Pretendard Medium" panose="02000603000000020004" pitchFamily="50" charset="-127"/>
                  <a:cs typeface="Pretendard Medium" panose="02000603000000020004" pitchFamily="50" charset="-127"/>
                </a:rPr>
                <a:t>3</a:t>
              </a:r>
              <a:endParaRPr lang="ko-KR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942324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EAD0A2-5935-0FFB-B46C-B5F716D2B8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19E8CF8-8944-A74D-FC84-1861CF737E64}"/>
              </a:ext>
            </a:extLst>
          </p:cNvPr>
          <p:cNvSpPr txBox="1"/>
          <p:nvPr/>
        </p:nvSpPr>
        <p:spPr>
          <a:xfrm>
            <a:off x="0" y="1622137"/>
            <a:ext cx="6096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kumimoji="1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1D2C55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</a:lstStyle>
          <a:p>
            <a:r>
              <a:rPr lang="ko-KR" altLang="en-US" sz="4400" dirty="0">
                <a:solidFill>
                  <a:srgbClr val="144C9F"/>
                </a:solidFill>
              </a:rPr>
              <a:t>제목 </a:t>
            </a:r>
            <a:r>
              <a:rPr lang="en-US" altLang="ko-KR" sz="4400" dirty="0">
                <a:solidFill>
                  <a:srgbClr val="144C9F"/>
                </a:solidFill>
              </a:rPr>
              <a:t>1</a:t>
            </a:r>
            <a:endParaRPr lang="ko-KR" altLang="en-US" sz="4400" dirty="0">
              <a:solidFill>
                <a:srgbClr val="144C9F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FDF8DA6-AC76-A81D-9B4A-C20BAE185F84}"/>
              </a:ext>
            </a:extLst>
          </p:cNvPr>
          <p:cNvSpPr txBox="1"/>
          <p:nvPr/>
        </p:nvSpPr>
        <p:spPr>
          <a:xfrm>
            <a:off x="676275" y="2524928"/>
            <a:ext cx="4743450" cy="1022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kumimoji="1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1D2C55"/>
                </a:solidFill>
                <a:latin typeface="Pretendard SemiBold" panose="02000703000000020004" pitchFamily="50" charset="-127"/>
                <a:ea typeface="Pretendard SemiBold" panose="02000703000000020004" pitchFamily="50" charset="-127"/>
                <a:cs typeface="Pretendard SemiBold" panose="02000703000000020004" pitchFamily="50" charset="-127"/>
              </a:defRPr>
            </a:lvl1pPr>
          </a:lstStyle>
          <a:p>
            <a:pPr marL="216000" indent="-216000" algn="l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ko-KR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목차 </a:t>
            </a:r>
            <a:r>
              <a:rPr lang="en-US" altLang="ko-K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1</a:t>
            </a:r>
          </a:p>
          <a:p>
            <a:pPr marL="216000" indent="-216000" algn="l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ko-KR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목차 </a:t>
            </a:r>
            <a:r>
              <a:rPr lang="en-US" altLang="ko-K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2</a:t>
            </a:r>
          </a:p>
          <a:p>
            <a:pPr marL="216000" indent="-216000" algn="l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ko-KR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목차 </a:t>
            </a:r>
            <a:r>
              <a:rPr lang="en-US" altLang="ko-K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 Medium" panose="02000603000000020004" pitchFamily="50" charset="-127"/>
                <a:ea typeface="Pretendard Medium" panose="02000603000000020004" pitchFamily="50" charset="-127"/>
                <a:cs typeface="Pretendard Medium" panose="02000603000000020004" pitchFamily="50" charset="-127"/>
              </a:rPr>
              <a:t>3</a:t>
            </a:r>
            <a:endParaRPr lang="ko-KR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Pretendard Medium" panose="02000603000000020004" pitchFamily="50" charset="-127"/>
              <a:ea typeface="Pretendard Medium" panose="02000603000000020004" pitchFamily="50" charset="-127"/>
              <a:cs typeface="Pretendard Medium" panose="0200060300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3737496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372620-85C5-E874-B7A3-3FF63DBE17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B97A6C85-3814-6B7E-8523-2DEADB0356E2}"/>
              </a:ext>
            </a:extLst>
          </p:cNvPr>
          <p:cNvSpPr txBox="1"/>
          <p:nvPr/>
        </p:nvSpPr>
        <p:spPr>
          <a:xfrm>
            <a:off x="447679" y="1112449"/>
            <a:ext cx="11296644" cy="5314861"/>
          </a:xfrm>
          <a:prstGeom prst="rect">
            <a:avLst/>
          </a:prstGeom>
          <a:solidFill>
            <a:schemeClr val="bg2"/>
          </a:solidFill>
        </p:spPr>
        <p:txBody>
          <a:bodyPr wrap="square" rtlCol="0" anchor="ctr">
            <a:noAutofit/>
          </a:bodyPr>
          <a:lstStyle>
            <a:defPPr>
              <a:defRPr lang="en-US"/>
            </a:defPPr>
            <a:lvl1pPr algn="ctr">
              <a:defRPr kumimoji="1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defRPr>
            </a:lvl1pPr>
          </a:lstStyle>
          <a:p>
            <a:pPr>
              <a:lnSpc>
                <a:spcPct val="120000"/>
              </a:lnSpc>
            </a:pPr>
            <a:r>
              <a:rPr lang="ko-KR" altLang="en-US" sz="2000" dirty="0"/>
              <a:t>내용</a:t>
            </a:r>
            <a:endParaRPr lang="en-US" altLang="ko-KR" sz="2000" dirty="0"/>
          </a:p>
          <a:p>
            <a:pPr>
              <a:lnSpc>
                <a:spcPct val="120000"/>
              </a:lnSpc>
            </a:pPr>
            <a:r>
              <a:rPr lang="en-US" altLang="ko-KR" sz="2000" dirty="0"/>
              <a:t>(</a:t>
            </a:r>
            <a:r>
              <a:rPr lang="ko-KR" altLang="en-US" sz="2000" dirty="0"/>
              <a:t>자유양식</a:t>
            </a:r>
            <a:r>
              <a:rPr lang="en-US" altLang="ko-KR" sz="2000" dirty="0"/>
              <a:t>)</a:t>
            </a:r>
          </a:p>
        </p:txBody>
      </p:sp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FD236B32-8DE1-F201-C7E0-CEE9ACA49CA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ko-KR" altLang="en-US" dirty="0"/>
              <a:t>제목</a:t>
            </a:r>
          </a:p>
        </p:txBody>
      </p:sp>
    </p:spTree>
    <p:extLst>
      <p:ext uri="{BB962C8B-B14F-4D97-AF65-F5344CB8AC3E}">
        <p14:creationId xmlns:p14="http://schemas.microsoft.com/office/powerpoint/2010/main" val="23646013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테마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맑은 고딕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3813</TotalTime>
  <Words>253</Words>
  <Application>Microsoft Office PowerPoint</Application>
  <PresentationFormat>와이드스크린</PresentationFormat>
  <Paragraphs>41</Paragraphs>
  <Slides>6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6</vt:i4>
      </vt:variant>
    </vt:vector>
  </HeadingPairs>
  <TitlesOfParts>
    <vt:vector size="15" baseType="lpstr">
      <vt:lpstr>Aptos</vt:lpstr>
      <vt:lpstr>Aptos Display</vt:lpstr>
      <vt:lpstr>Pretendard</vt:lpstr>
      <vt:lpstr>Pretendard Light</vt:lpstr>
      <vt:lpstr>Pretendard Medium</vt:lpstr>
      <vt:lpstr>Pretendard SemiBold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서 수희</dc:creator>
  <cp:lastModifiedBy>홍소양</cp:lastModifiedBy>
  <cp:revision>44</cp:revision>
  <dcterms:created xsi:type="dcterms:W3CDTF">2025-05-27T01:26:14Z</dcterms:created>
  <dcterms:modified xsi:type="dcterms:W3CDTF">2025-06-27T06:32:10Z</dcterms:modified>
</cp:coreProperties>
</file>